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67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40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89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29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26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12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335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64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42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13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55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320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99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771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112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53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08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024B06A-A3E6-4F01-99BF-78D068CEB3B2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95AA77-3BCC-4FBF-AB7B-1FCF3EA9F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4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46111"/>
          </a:xfrm>
        </p:spPr>
        <p:txBody>
          <a:bodyPr>
            <a:noAutofit/>
          </a:bodyPr>
          <a:lstStyle/>
          <a:p>
            <a:pPr algn="ctr"/>
            <a:r>
              <a:rPr lang="en-US" sz="7200" b="1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Winnie-the-Pooh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1861" y="2765519"/>
            <a:ext cx="4861939" cy="36464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23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33600" y="720434"/>
            <a:ext cx="73844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is the author of the book?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5673" y="1579418"/>
            <a:ext cx="530876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Oscar Wilde</a:t>
            </a:r>
          </a:p>
          <a:p>
            <a:pPr marL="285750" indent="-285750">
              <a:buFontTx/>
              <a:buChar char="-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Lewis Carrol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Alan Alexander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Milne</a:t>
            </a:r>
          </a:p>
          <a:p>
            <a:pPr marL="285750" indent="-285750">
              <a:buFontTx/>
              <a:buChar char="-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Tolkien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10" descr="http://www.worldpeople.su/image/miln-alan-aleksandr-alan-alexander-milne-18-01_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1674" y1="48954" x2="51674" y2="48954"/>
                        <a14:foregroundMark x1="48326" y1="49582" x2="48326" y2="49582"/>
                        <a14:foregroundMark x1="52301" y1="51046" x2="52301" y2="51046"/>
                        <a14:foregroundMark x1="73640" y1="52301" x2="73640" y2="52301"/>
                        <a14:foregroundMark x1="23640" y1="81172" x2="23640" y2="81172"/>
                        <a14:foregroundMark x1="21548" y1="75105" x2="21548" y2="75105"/>
                        <a14:foregroundMark x1="15481" y1="79498" x2="15481" y2="79498"/>
                        <a14:foregroundMark x1="9833" y1="89331" x2="9833" y2="89331"/>
                        <a14:foregroundMark x1="2929" y1="93933" x2="2929" y2="93933"/>
                        <a14:foregroundMark x1="4393" y1="90167" x2="4393" y2="90167"/>
                        <a14:foregroundMark x1="30335" y1="88912" x2="30335" y2="88912"/>
                        <a14:foregroundMark x1="38912" y1="93724" x2="38912" y2="93724"/>
                        <a14:foregroundMark x1="68201" y1="93724" x2="68201" y2="93724"/>
                        <a14:foregroundMark x1="87866" y1="97280" x2="87866" y2="97280"/>
                        <a14:foregroundMark x1="90586" y1="97280" x2="90586" y2="97280"/>
                        <a14:foregroundMark x1="92050" y1="97699" x2="92050" y2="97699"/>
                        <a14:foregroundMark x1="93933" y1="98326" x2="93933" y2="98326"/>
                        <a14:foregroundMark x1="92050" y1="95607" x2="92050" y2="95607"/>
                        <a14:backgroundMark x1="66946" y1="82218" x2="66946" y2="822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092" y="1704108"/>
            <a:ext cx="3325090" cy="332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6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1514" y="942109"/>
            <a:ext cx="109524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What was the name of 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the </a:t>
            </a:r>
            <a:r>
              <a:rPr lang="en-US" sz="4400" b="1" dirty="0">
                <a:solidFill>
                  <a:srgbClr val="FF0000"/>
                </a:solidFill>
              </a:rPr>
              <a:t>boy who had Winnie-the-Pooh?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9091" y="2632364"/>
            <a:ext cx="452220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- </a:t>
            </a:r>
            <a:r>
              <a:rPr lang="en-US" sz="4000" b="1" dirty="0" smtClean="0"/>
              <a:t>Tom Sawyer</a:t>
            </a:r>
          </a:p>
          <a:p>
            <a:r>
              <a:rPr lang="en-US" sz="4000" b="1" dirty="0" smtClean="0"/>
              <a:t>- Kelly Ward</a:t>
            </a:r>
          </a:p>
          <a:p>
            <a:r>
              <a:rPr lang="en-US" sz="4000" b="1" dirty="0" smtClean="0"/>
              <a:t>- Harry Potter</a:t>
            </a:r>
          </a:p>
          <a:p>
            <a:r>
              <a:rPr lang="en-US" sz="4000" b="1" dirty="0" smtClean="0"/>
              <a:t>- Christopher </a:t>
            </a:r>
            <a:r>
              <a:rPr lang="en-US" sz="4000" b="1" dirty="0"/>
              <a:t>Robin</a:t>
            </a:r>
            <a:endParaRPr lang="ru-RU" sz="4000" b="1" dirty="0"/>
          </a:p>
        </p:txBody>
      </p:sp>
      <p:pic>
        <p:nvPicPr>
          <p:cNvPr id="4" name="Picture 2" descr="http://www.renders-graphiques.fr/image/upload/normal/Poo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552" y="2369531"/>
            <a:ext cx="2380521" cy="32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61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4873" y="665018"/>
            <a:ext cx="70970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Who is Winnie-the-Pooh?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3164" y="2092036"/>
            <a:ext cx="175855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r>
              <a:rPr lang="ru-RU" sz="4000" b="1" dirty="0" err="1" smtClean="0"/>
              <a:t>bear</a:t>
            </a:r>
            <a:r>
              <a:rPr lang="en-US" sz="4000" b="1" dirty="0"/>
              <a:t> 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wolf</a:t>
            </a:r>
            <a:r>
              <a:rPr lang="en-US" sz="4000" b="1" dirty="0"/>
              <a:t> 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pig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rabbit</a:t>
            </a:r>
            <a:endParaRPr lang="ru-RU" sz="4000" b="1" dirty="0"/>
          </a:p>
        </p:txBody>
      </p:sp>
      <p:pic>
        <p:nvPicPr>
          <p:cNvPr id="4" name="Picture 2" descr="http://nibler.ru/uploads/users/4633/2013-07-05/vinnipuhe-eto-interesno-poznavatelno-kartinki_142299195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593" y="1851706"/>
            <a:ext cx="3025093" cy="30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5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8727" y="942109"/>
            <a:ext cx="65376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What’s Winnie-the-</a:t>
            </a:r>
            <a:r>
              <a:rPr lang="en-US" sz="4400" b="1" dirty="0" err="1" smtClean="0">
                <a:solidFill>
                  <a:srgbClr val="FF0000"/>
                </a:solidFill>
              </a:rPr>
              <a:t>Pooh’s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br>
              <a:rPr lang="en-US" sz="4400" b="1" dirty="0" smtClean="0">
                <a:solidFill>
                  <a:srgbClr val="FF0000"/>
                </a:solidFill>
              </a:rPr>
            </a:br>
            <a:r>
              <a:rPr lang="en-US" sz="4400" b="1" dirty="0" err="1" smtClean="0">
                <a:solidFill>
                  <a:srgbClr val="FF0000"/>
                </a:solidFill>
              </a:rPr>
              <a:t>favourite</a:t>
            </a:r>
            <a:r>
              <a:rPr lang="en-US" sz="4400" b="1" dirty="0" smtClean="0">
                <a:solidFill>
                  <a:srgbClr val="FF0000"/>
                </a:solidFill>
              </a:rPr>
              <a:t> dish?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0545" y="2701636"/>
            <a:ext cx="256352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r>
              <a:rPr lang="ru-RU" sz="4000" b="1" dirty="0" err="1" smtClean="0"/>
              <a:t>ice-cream</a:t>
            </a:r>
            <a:endParaRPr lang="en-US" sz="4000" b="1" dirty="0" smtClean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chocolate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honey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sweets</a:t>
            </a:r>
            <a:endParaRPr lang="ru-RU" sz="4000" b="1" dirty="0"/>
          </a:p>
        </p:txBody>
      </p:sp>
      <p:pic>
        <p:nvPicPr>
          <p:cNvPr id="4" name="Picture 2" descr="http://www.cliparthut.com/clip-arts/767/baby-pooh-bear-clip-art-76747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016" y="2798644"/>
            <a:ext cx="3974569" cy="257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53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6727" y="789709"/>
            <a:ext cx="783451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What did Winnie-the-Pooh give 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4400" b="1" dirty="0">
                <a:solidFill>
                  <a:srgbClr val="FF0000"/>
                </a:solidFill>
              </a:rPr>
              <a:t>Eeyore as a present?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691" y="2646218"/>
            <a:ext cx="480612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- flowers</a:t>
            </a:r>
            <a:endParaRPr lang="ru-RU" sz="4000" b="1" dirty="0"/>
          </a:p>
          <a:p>
            <a:r>
              <a:rPr lang="en-US" sz="4000" b="1" dirty="0" smtClean="0"/>
              <a:t>- a </a:t>
            </a:r>
            <a:r>
              <a:rPr lang="en-US" sz="4000" b="1" dirty="0"/>
              <a:t>pot without honey</a:t>
            </a:r>
            <a:endParaRPr lang="ru-RU" sz="4000" b="1" dirty="0"/>
          </a:p>
          <a:p>
            <a:r>
              <a:rPr lang="en-US" sz="4000" b="1" dirty="0" smtClean="0"/>
              <a:t>- tail</a:t>
            </a:r>
            <a:endParaRPr lang="ru-RU" sz="4000" b="1" dirty="0"/>
          </a:p>
          <a:p>
            <a:r>
              <a:rPr lang="en-US" sz="4000" b="1" dirty="0" smtClean="0"/>
              <a:t>- cake</a:t>
            </a:r>
            <a:endParaRPr lang="ru-RU" sz="4000" b="1" dirty="0"/>
          </a:p>
        </p:txBody>
      </p:sp>
      <p:pic>
        <p:nvPicPr>
          <p:cNvPr id="4" name="Picture 2" descr="http://cs5-3.4pda.to/39563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764" y="1932133"/>
            <a:ext cx="1981200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85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9745" y="942109"/>
            <a:ext cx="81067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What’s Eeyore’s </a:t>
            </a:r>
            <a:r>
              <a:rPr lang="en-US" sz="4400" b="1" dirty="0" err="1" smtClean="0">
                <a:solidFill>
                  <a:srgbClr val="FF0000"/>
                </a:solidFill>
              </a:rPr>
              <a:t>favourite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colour</a:t>
            </a:r>
            <a:r>
              <a:rPr lang="en-US" sz="4400" b="1" dirty="0" smtClean="0">
                <a:solidFill>
                  <a:srgbClr val="FF0000"/>
                </a:solidFill>
              </a:rPr>
              <a:t>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8255" y="2286000"/>
            <a:ext cx="1859805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- </a:t>
            </a:r>
            <a:r>
              <a:rPr lang="ru-RU" sz="4000" b="1" dirty="0" err="1" smtClean="0"/>
              <a:t>blue</a:t>
            </a:r>
            <a:endParaRPr lang="ru-RU" sz="4000" b="1" dirty="0"/>
          </a:p>
          <a:p>
            <a:r>
              <a:rPr lang="en-US" sz="4000" b="1" dirty="0" smtClean="0"/>
              <a:t>- green</a:t>
            </a:r>
            <a:endParaRPr lang="ru-RU" sz="4000" b="1" dirty="0"/>
          </a:p>
          <a:p>
            <a:r>
              <a:rPr lang="en-US" sz="4000" b="1" dirty="0" smtClean="0"/>
              <a:t>- red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brown</a:t>
            </a:r>
            <a:endParaRPr lang="ru-RU" sz="4000" b="1" dirty="0"/>
          </a:p>
          <a:p>
            <a:endParaRPr lang="ru-RU" dirty="0"/>
          </a:p>
        </p:txBody>
      </p:sp>
      <p:pic>
        <p:nvPicPr>
          <p:cNvPr id="4" name="Picture 2" descr="http://img02.deviantart.net/da81/i/2012/178/9/0/eeyore___red_balloon_by_phoenixa86-d552on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736" y="2063308"/>
            <a:ext cx="3966045" cy="248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96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6945" y="900545"/>
            <a:ext cx="81542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What’s the name of </a:t>
            </a:r>
            <a:r>
              <a:rPr lang="en-US" sz="4400" b="1" dirty="0" err="1" smtClean="0">
                <a:solidFill>
                  <a:srgbClr val="FF0000"/>
                </a:solidFill>
              </a:rPr>
              <a:t>Kanga’s</a:t>
            </a:r>
            <a:r>
              <a:rPr lang="en-US" sz="4400" b="1" dirty="0" smtClean="0">
                <a:solidFill>
                  <a:srgbClr val="FF0000"/>
                </a:solidFill>
              </a:rPr>
              <a:t> son?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8982" y="2175164"/>
            <a:ext cx="2133661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- </a:t>
            </a:r>
            <a:r>
              <a:rPr lang="ru-RU" sz="4000" b="1" dirty="0" err="1" smtClean="0"/>
              <a:t>Roo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Piglet</a:t>
            </a:r>
            <a:endParaRPr lang="ru-RU" sz="4000" b="1" dirty="0"/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Eeyore</a:t>
            </a:r>
            <a:r>
              <a:rPr lang="ru-RU" sz="4000" b="1" dirty="0"/>
              <a:t> </a:t>
            </a:r>
          </a:p>
          <a:p>
            <a:r>
              <a:rPr lang="en-US" sz="4000" b="1" dirty="0" smtClean="0"/>
              <a:t>- </a:t>
            </a:r>
            <a:r>
              <a:rPr lang="ru-RU" sz="4000" b="1" dirty="0" err="1" smtClean="0"/>
              <a:t>Robin</a:t>
            </a:r>
            <a:endParaRPr lang="ru-RU" sz="4000" b="1" dirty="0"/>
          </a:p>
          <a:p>
            <a:endParaRPr lang="ru-RU" dirty="0"/>
          </a:p>
        </p:txBody>
      </p:sp>
      <p:pic>
        <p:nvPicPr>
          <p:cNvPr id="4" name="Picture 2" descr="http://www.disneyclips.com/imagesnewb/images/roojumping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588" y="1939636"/>
            <a:ext cx="2529728" cy="326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21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4145" y="969818"/>
            <a:ext cx="55093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>
                <a:solidFill>
                  <a:srgbClr val="FF0000"/>
                </a:solidFill>
              </a:rPr>
              <a:t>What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did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Eeyore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lose</a:t>
            </a:r>
            <a:r>
              <a:rPr lang="ru-RU" sz="4400" b="1" dirty="0" smtClean="0">
                <a:solidFill>
                  <a:srgbClr val="FF0000"/>
                </a:solidFill>
              </a:rPr>
              <a:t>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5236" y="2202873"/>
            <a:ext cx="4094391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- balloon</a:t>
            </a:r>
            <a:endParaRPr lang="ru-RU" sz="4000" b="1" dirty="0"/>
          </a:p>
          <a:p>
            <a:r>
              <a:rPr lang="en-US" sz="4000" b="1" dirty="0" smtClean="0"/>
              <a:t>- a </a:t>
            </a:r>
            <a:r>
              <a:rPr lang="en-US" sz="4000" b="1" dirty="0"/>
              <a:t>pot with honey</a:t>
            </a:r>
            <a:endParaRPr lang="ru-RU" sz="4000" b="1" dirty="0"/>
          </a:p>
          <a:p>
            <a:r>
              <a:rPr lang="en-US" sz="4000" b="1" dirty="0" smtClean="0"/>
              <a:t>- tail</a:t>
            </a:r>
            <a:endParaRPr lang="ru-RU" sz="4000" b="1" dirty="0"/>
          </a:p>
          <a:p>
            <a:r>
              <a:rPr lang="en-US" sz="4000" b="1" dirty="0" smtClean="0"/>
              <a:t>- money</a:t>
            </a:r>
            <a:endParaRPr lang="ru-RU" sz="4000" b="1" dirty="0"/>
          </a:p>
          <a:p>
            <a:endParaRPr lang="ru-RU" dirty="0"/>
          </a:p>
        </p:txBody>
      </p:sp>
      <p:pic>
        <p:nvPicPr>
          <p:cNvPr id="4" name="Picture 2" descr="http://www.disneyclips.com/funstuff/imagestsgab8/eeyoretai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515" y="2030584"/>
            <a:ext cx="1116557" cy="269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70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914400"/>
            <a:ext cx="76631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What happened to Piglet 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4400" b="1" dirty="0">
                <a:solidFill>
                  <a:srgbClr val="FF0000"/>
                </a:solidFill>
              </a:rPr>
              <a:t>when he</a:t>
            </a:r>
            <a:r>
              <a:rPr lang="ru-RU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>
                <a:solidFill>
                  <a:srgbClr val="FF0000"/>
                </a:solidFill>
              </a:rPr>
              <a:t>was at </a:t>
            </a:r>
            <a:r>
              <a:rPr lang="en-US" sz="4400" b="1" dirty="0" err="1">
                <a:solidFill>
                  <a:srgbClr val="FF0000"/>
                </a:solidFill>
              </a:rPr>
              <a:t>Kanga’s</a:t>
            </a:r>
            <a:r>
              <a:rPr lang="en-US" sz="4400" b="1" dirty="0">
                <a:solidFill>
                  <a:srgbClr val="FF0000"/>
                </a:solidFill>
              </a:rPr>
              <a:t> house?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3388" y="3070042"/>
            <a:ext cx="6264600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- washed </a:t>
            </a:r>
            <a:r>
              <a:rPr lang="en-US" sz="4000" b="1" dirty="0" smtClean="0"/>
              <a:t>the </a:t>
            </a:r>
            <a:r>
              <a:rPr lang="en-US" sz="4000" b="1" dirty="0" smtClean="0"/>
              <a:t>dishes</a:t>
            </a:r>
          </a:p>
          <a:p>
            <a:r>
              <a:rPr lang="en-US" sz="4000" b="1" dirty="0" smtClean="0"/>
              <a:t>- played games</a:t>
            </a:r>
            <a:endParaRPr lang="ru-RU" sz="4000" b="1" dirty="0" smtClean="0"/>
          </a:p>
          <a:p>
            <a:r>
              <a:rPr lang="en-US" sz="4000" b="1" dirty="0" smtClean="0"/>
              <a:t>- washed his face and hands</a:t>
            </a:r>
            <a:endParaRPr lang="ru-RU" sz="4000" b="1" dirty="0" smtClean="0"/>
          </a:p>
          <a:p>
            <a:r>
              <a:rPr lang="en-US" sz="4000" b="1" dirty="0" smtClean="0"/>
              <a:t>- had a bath</a:t>
            </a:r>
            <a:endParaRPr lang="ru-RU" sz="4000" b="1" dirty="0" smtClean="0"/>
          </a:p>
        </p:txBody>
      </p:sp>
      <p:pic>
        <p:nvPicPr>
          <p:cNvPr id="5" name="Picture 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7987" y="3070041"/>
            <a:ext cx="3507088" cy="25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43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</TotalTime>
  <Words>135</Words>
  <Application>Microsoft Office PowerPoint</Application>
  <PresentationFormat>Широкоэкранный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Garamond</vt:lpstr>
      <vt:lpstr>Times New Roman</vt:lpstr>
      <vt:lpstr>Натуральные материалы</vt:lpstr>
      <vt:lpstr>Winnie-the-Pooh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Домашний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Winnie-the-Pooh A. A. Milne</dc:title>
  <dc:creator>Зоя Александровна</dc:creator>
  <cp:lastModifiedBy>Зоя Александровна</cp:lastModifiedBy>
  <cp:revision>4</cp:revision>
  <dcterms:created xsi:type="dcterms:W3CDTF">2022-02-15T16:51:55Z</dcterms:created>
  <dcterms:modified xsi:type="dcterms:W3CDTF">2022-02-15T17:35:27Z</dcterms:modified>
</cp:coreProperties>
</file>